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39" r:id="rId2"/>
    <p:sldId id="343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0">
          <p15:clr>
            <a:srgbClr val="A4A3A4"/>
          </p15:clr>
        </p15:guide>
        <p15:guide id="2" pos="28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4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696" autoAdjust="0"/>
  </p:normalViewPr>
  <p:slideViewPr>
    <p:cSldViewPr snapToGrid="0" snapToObjects="1">
      <p:cViewPr varScale="1">
        <p:scale>
          <a:sx n="52" d="100"/>
          <a:sy n="52" d="100"/>
        </p:scale>
        <p:origin x="-523" y="-82"/>
      </p:cViewPr>
      <p:guideLst>
        <p:guide orient="horz" pos="697"/>
        <p:guide pos="288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6C595-DD41-AE46-9154-632032AF1CC0}" type="datetimeFigureOut">
              <a:rPr lang="en-US" smtClean="0"/>
              <a:pPr/>
              <a:t>9/21/2015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5BB6D-C06D-CB44-BBA4-161AF21C2D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48150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719A1-BEAF-8D4B-A912-EBEEAAB2668B}" type="datetimeFigureOut">
              <a:rPr lang="en-US" smtClean="0"/>
              <a:pPr/>
              <a:t>9/21/2015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82E3D-C9F1-FC49-B479-1E8F762852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04291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82E3D-C9F1-FC49-B479-1E8F762852F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552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82E3D-C9F1-FC49-B479-1E8F762852F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552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3900" y="2130425"/>
            <a:ext cx="51943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63900" y="3886200"/>
            <a:ext cx="45085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6B5E76-482D-E34E-A4C3-65ED8BF637BF}" type="datetime1">
              <a:rPr lang="en-CA" smtClean="0"/>
              <a:pPr/>
              <a:t>21/09/2015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135E9D-D2C8-6046-A0D4-86A21B169D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4" descr="ios_homescreen_icon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064" y="5332745"/>
            <a:ext cx="496636" cy="496636"/>
          </a:xfrm>
          <a:prstGeom prst="rect">
            <a:avLst/>
          </a:prstGeom>
        </p:spPr>
      </p:pic>
      <p:sp>
        <p:nvSpPr>
          <p:cNvPr id="9" name="Rectangle 5"/>
          <p:cNvSpPr/>
          <p:nvPr userDrawn="1"/>
        </p:nvSpPr>
        <p:spPr>
          <a:xfrm>
            <a:off x="1155700" y="5361916"/>
            <a:ext cx="2039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dirty="0">
                <a:cs typeface="Chalkboard"/>
              </a:rPr>
              <a:t>@</a:t>
            </a:r>
            <a:r>
              <a:rPr lang="en-US" sz="1800" dirty="0" smtClean="0">
                <a:cs typeface="Chalkboard"/>
              </a:rPr>
              <a:t>CPPSMarkham</a:t>
            </a:r>
          </a:p>
        </p:txBody>
      </p:sp>
      <p:pic>
        <p:nvPicPr>
          <p:cNvPr id="10" name="Picture 9" descr="CPPS 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648" y="2130424"/>
            <a:ext cx="2529552" cy="318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546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D978F61-27DE-1441-9320-4B38DFA4A24D}" type="datetime1">
              <a:rPr lang="en-CA" smtClean="0"/>
              <a:pPr/>
              <a:t>21/09/2015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135E9D-D2C8-6046-A0D4-86A21B169D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82194" y="217838"/>
            <a:ext cx="6965245" cy="7126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1450211" y="1308754"/>
            <a:ext cx="6196405" cy="43373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 flipV="1">
            <a:off x="1082194" y="965774"/>
            <a:ext cx="7741022" cy="26460"/>
          </a:xfrm>
          <a:prstGeom prst="line">
            <a:avLst/>
          </a:prstGeom>
          <a:ln>
            <a:solidFill>
              <a:srgbClr val="006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6520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-6328" y="-1"/>
            <a:ext cx="9150328" cy="685800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15"/>
          <p:cNvSpPr/>
          <p:nvPr userDrawn="1"/>
        </p:nvSpPr>
        <p:spPr>
          <a:xfrm rot="10800000">
            <a:off x="323966" y="6276658"/>
            <a:ext cx="8487966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323968" y="129580"/>
            <a:ext cx="8487965" cy="6147078"/>
          </a:xfrm>
          <a:prstGeom prst="rect">
            <a:avLst/>
          </a:prstGeom>
          <a:blipFill dpi="0" rotWithShape="1">
            <a:blip r:embed="rId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2" descr="C:\Users\Administrator\Desktop\Pushpin Dev\Assets\pushpinLeft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1435684">
            <a:off x="298663" y="59758"/>
            <a:ext cx="567831" cy="567830"/>
          </a:xfrm>
          <a:prstGeom prst="rect">
            <a:avLst/>
          </a:prstGeom>
          <a:noFill/>
        </p:spPr>
      </p:pic>
      <p:pic>
        <p:nvPicPr>
          <p:cNvPr id="20" name="Picture 2" descr="C:\Users\Administrator\Desktop\Pushpin Dev\Assets\pushpinLeft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rot="4096196">
            <a:off x="8306605" y="92782"/>
            <a:ext cx="566928" cy="566928"/>
          </a:xfrm>
          <a:prstGeom prst="rect">
            <a:avLst/>
          </a:prstGeom>
          <a:noFill/>
        </p:spPr>
      </p:pic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1082194" y="336908"/>
            <a:ext cx="6965245" cy="7126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1450211" y="1308754"/>
            <a:ext cx="6196405" cy="43373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2"/>
          </p:nvPr>
        </p:nvSpPr>
        <p:spPr>
          <a:xfrm>
            <a:off x="6441759" y="5732184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6400"/>
                </a:solidFill>
                <a:latin typeface="+mn-lt"/>
              </a:defRPr>
            </a:lvl1pPr>
          </a:lstStyle>
          <a:p>
            <a:fld id="{8A4C8E53-4BE6-7D44-83AA-934ED905CA2E}" type="datetime1">
              <a:rPr lang="en-CA" smtClean="0"/>
              <a:pPr/>
              <a:t>21/09/2015</a:t>
            </a:fld>
            <a:endParaRPr lang="en-US" dirty="0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0210" y="5732184"/>
            <a:ext cx="4991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rgbClr val="006400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57373" y="5732184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006400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889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rgbClr val="006400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0064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0064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0064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0064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0064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5E9D-D2C8-6046-A0D4-86A21B169D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Calendar of Planned Activities: 2015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17876817"/>
              </p:ext>
            </p:extLst>
          </p:nvPr>
        </p:nvGraphicFramePr>
        <p:xfrm>
          <a:off x="480272" y="1224180"/>
          <a:ext cx="802204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254"/>
                <a:gridCol w="4666138"/>
                <a:gridCol w="211165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Date</a:t>
                      </a:r>
                      <a:endParaRPr lang="en-US" sz="1200" dirty="0"/>
                    </a:p>
                  </a:txBody>
                  <a:tcPr>
                    <a:solidFill>
                      <a:srgbClr val="006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Activity</a:t>
                      </a:r>
                      <a:endParaRPr lang="en-US" sz="1200" dirty="0"/>
                    </a:p>
                  </a:txBody>
                  <a:tcPr>
                    <a:solidFill>
                      <a:srgbClr val="006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Lead(s)</a:t>
                      </a:r>
                      <a:endParaRPr lang="en-US" sz="1200" dirty="0"/>
                    </a:p>
                  </a:txBody>
                  <a:tcPr>
                    <a:solidFill>
                      <a:srgbClr val="006400"/>
                    </a:solidFill>
                  </a:tcPr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Sept</a:t>
                      </a:r>
                      <a:r>
                        <a:rPr lang="en-US" sz="1200" baseline="0" dirty="0" smtClean="0"/>
                        <a:t> 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September 16 council information night: role of School Council and executives, call for nominations (due Sept 25), call for volunteers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Oct 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October 14 council meeting: election of council and executive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Oct 22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Oct 30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err="1" smtClean="0"/>
                        <a:t>Spookathon</a:t>
                      </a:r>
                      <a:endParaRPr lang="en-US" sz="12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Dave Vickers</a:t>
                      </a:r>
                    </a:p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err="1" smtClean="0"/>
                        <a:t>Charline</a:t>
                      </a:r>
                      <a:r>
                        <a:rPr lang="en-US" sz="1200" u="none" dirty="0" smtClean="0"/>
                        <a:t> </a:t>
                      </a:r>
                      <a:r>
                        <a:rPr lang="en-US" sz="1200" u="none" dirty="0" err="1" smtClean="0"/>
                        <a:t>Ramgotra</a:t>
                      </a:r>
                      <a:endParaRPr lang="en-US" sz="1200" u="none" dirty="0" smtClean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Nov 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dirty="0" smtClean="0"/>
                        <a:t>Council meeting: Classy Cyborgs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Nov 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dirty="0" smtClean="0"/>
                        <a:t>STEM Education 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Nov 26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Dec 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dirty="0" smtClean="0"/>
                        <a:t>Council meeting: Technology Plan 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Dec 17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Dec TBD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baseline="0" dirty="0" smtClean="0"/>
                        <a:t>Hour of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Wendy</a:t>
                      </a:r>
                      <a:endParaRPr lang="en-US" sz="1200" u="non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721456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5E9D-D2C8-6046-A0D4-86A21B169DC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Calendar of Planned Activities: 2016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31067345"/>
              </p:ext>
            </p:extLst>
          </p:nvPr>
        </p:nvGraphicFramePr>
        <p:xfrm>
          <a:off x="480272" y="1224180"/>
          <a:ext cx="8022044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254"/>
                <a:gridCol w="4666138"/>
                <a:gridCol w="211165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Date</a:t>
                      </a:r>
                      <a:endParaRPr lang="en-US" sz="1200" dirty="0"/>
                    </a:p>
                  </a:txBody>
                  <a:tcPr>
                    <a:solidFill>
                      <a:srgbClr val="006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Activity</a:t>
                      </a:r>
                      <a:endParaRPr lang="en-US" sz="1200" dirty="0"/>
                    </a:p>
                  </a:txBody>
                  <a:tcPr>
                    <a:solidFill>
                      <a:srgbClr val="006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Lead(s)</a:t>
                      </a:r>
                      <a:endParaRPr lang="en-US" sz="1200" dirty="0"/>
                    </a:p>
                  </a:txBody>
                  <a:tcPr>
                    <a:solidFill>
                      <a:srgbClr val="006400"/>
                    </a:solidFill>
                  </a:tcPr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 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Council meeting: EQAO workshop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 21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Feb 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Council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Feb 18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Feb TBD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baseline="0" dirty="0" smtClean="0"/>
                        <a:t>Startup Junior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Mar 25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Apr</a:t>
                      </a:r>
                      <a:r>
                        <a:rPr lang="en-US" sz="1200" baseline="0" dirty="0" smtClean="0"/>
                        <a:t> 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Council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Apr 22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Apr </a:t>
                      </a:r>
                      <a:r>
                        <a:rPr lang="en-US" sz="1200" baseline="0" dirty="0" smtClean="0"/>
                        <a:t>to June TBD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Cool Treats (connected with Grade 8 Grad)</a:t>
                      </a:r>
                      <a:endParaRPr lang="en-US" sz="12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dirty="0" err="1" smtClean="0"/>
                        <a:t>Shazia</a:t>
                      </a:r>
                      <a:r>
                        <a:rPr lang="en-US" sz="1200" u="none" dirty="0" smtClean="0"/>
                        <a:t> Shams</a:t>
                      </a:r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 11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Council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 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June 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Council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Lucas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June 17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Pizza Day or Mr.</a:t>
                      </a:r>
                      <a:r>
                        <a:rPr lang="en-US" sz="1200" u="none" baseline="0" dirty="0" smtClean="0"/>
                        <a:t> Sub Day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TBD</a:t>
                      </a:r>
                      <a:endParaRPr lang="en-US" sz="1200" u="none" dirty="0"/>
                    </a:p>
                  </a:txBody>
                  <a:tcPr/>
                </a:tc>
              </a:tr>
              <a:tr h="11699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June</a:t>
                      </a:r>
                      <a:r>
                        <a:rPr lang="en-US" sz="1200" baseline="0" dirty="0" smtClean="0"/>
                        <a:t> TBD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Grade 8 Grad</a:t>
                      </a:r>
                      <a:endParaRPr lang="en-US" sz="12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smtClean="0"/>
                        <a:t>Dave Vickers</a:t>
                      </a:r>
                    </a:p>
                    <a:p>
                      <a:pPr marL="0" indent="0">
                        <a:buFont typeface="Arial"/>
                        <a:buNone/>
                      </a:pPr>
                      <a:r>
                        <a:rPr lang="en-US" sz="1200" u="none" dirty="0" err="1" smtClean="0"/>
                        <a:t>Charline</a:t>
                      </a:r>
                      <a:r>
                        <a:rPr lang="en-US" sz="1200" u="none" dirty="0" smtClean="0"/>
                        <a:t> </a:t>
                      </a:r>
                      <a:r>
                        <a:rPr lang="en-US" sz="1200" u="none" dirty="0" err="1" smtClean="0"/>
                        <a:t>Ramgotra</a:t>
                      </a:r>
                      <a:endParaRPr lang="en-US" sz="1200" u="none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583210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0A2F9B40E158CD4DB28D2195D88729C4" ma:contentTypeVersion="2" ma:contentTypeDescription="" ma:contentTypeScope="" ma:versionID="176ee21dc63165521d6d755b53a91f7c">
  <xsd:schema xmlns:xsd="http://www.w3.org/2001/XMLSchema" xmlns:xs="http://www.w3.org/2001/XMLSchema" xmlns:p="http://schemas.microsoft.com/office/2006/metadata/properties" xmlns:ns2="bfc50453-0bdf-4223-9497-77049dc206b2" targetNamespace="http://schemas.microsoft.com/office/2006/metadata/properties" ma:root="true" ma:fieldsID="588b81f47b26b1099bc25637c8217f5a" ns2:_="">
    <xsd:import namespace="bfc50453-0bdf-4223-9497-77049dc206b2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c50453-0bdf-4223-9497-77049dc206b2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Author_x0028_s_x0029_ xmlns="bfc50453-0bdf-4223-9497-77049dc206b2" xsi:nil="true"/>
    <Document_x0020_Description xmlns="bfc50453-0bdf-4223-9497-77049dc206b2" xsi:nil="true"/>
    <Document_x0020_Owner xmlns="bfc50453-0bdf-4223-9497-77049dc206b2"/>
    <WWW_x0020_Content xmlns="bfc50453-0bdf-4223-9497-77049dc206b2">No</WWW_x0020_Content>
  </documentManagement>
</p:properties>
</file>

<file path=customXml/itemProps1.xml><?xml version="1.0" encoding="utf-8"?>
<ds:datastoreItem xmlns:ds="http://schemas.openxmlformats.org/officeDocument/2006/customXml" ds:itemID="{35A224B7-06F1-4041-B16D-19B781158E6C}"/>
</file>

<file path=customXml/itemProps2.xml><?xml version="1.0" encoding="utf-8"?>
<ds:datastoreItem xmlns:ds="http://schemas.openxmlformats.org/officeDocument/2006/customXml" ds:itemID="{60EF133C-6EC5-4B3A-B63C-E3F3A233A6F3}"/>
</file>

<file path=customXml/itemProps3.xml><?xml version="1.0" encoding="utf-8"?>
<ds:datastoreItem xmlns:ds="http://schemas.openxmlformats.org/officeDocument/2006/customXml" ds:itemID="{E55D8E89-ABB2-4C7C-AC26-7AD4D87667FD}"/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247</Words>
  <Application>Microsoft Office PowerPoint</Application>
  <PresentationFormat>On-screen Show (4:3)</PresentationFormat>
  <Paragraphs>86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Calendar of Planned Activities: 2015</vt:lpstr>
      <vt:lpstr>Calendar of Planned Activities: 2016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Lucas Chang</dc:creator>
  <cp:lastModifiedBy>Windows User</cp:lastModifiedBy>
  <cp:revision>163</cp:revision>
  <dcterms:created xsi:type="dcterms:W3CDTF">2015-01-05T16:24:56Z</dcterms:created>
  <dcterms:modified xsi:type="dcterms:W3CDTF">2015-09-21T20:14:08Z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0x010100EA4BA40101B6AA4DB2B44F01F8A02F5E000A2F9B40E158CD4DB28D2195D88729C4</vt:lpwstr>
  </property>
</Properties>
</file>